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14" r:id="rId5"/>
    <p:sldId id="256" r:id="rId6"/>
    <p:sldId id="257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108FC9-17EB-49BE-88DA-FD345688688B}" v="288" dt="2020-09-18T20:14:30.8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8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wollmann" userId="b116b2d5-0458-4ef2-8ecb-5bc4932eb24a" providerId="ADAL" clId="{0E108FC9-17EB-49BE-88DA-FD345688688B}"/>
    <pc:docChg chg="custSel addSld delSld modSld">
      <pc:chgData name="oscar wollmann" userId="b116b2d5-0458-4ef2-8ecb-5bc4932eb24a" providerId="ADAL" clId="{0E108FC9-17EB-49BE-88DA-FD345688688B}" dt="2020-09-18T20:21:29.293" v="964" actId="20577"/>
      <pc:docMkLst>
        <pc:docMk/>
      </pc:docMkLst>
      <pc:sldChg chg="modSp mod">
        <pc:chgData name="oscar wollmann" userId="b116b2d5-0458-4ef2-8ecb-5bc4932eb24a" providerId="ADAL" clId="{0E108FC9-17EB-49BE-88DA-FD345688688B}" dt="2020-09-18T20:09:40.737" v="158"/>
        <pc:sldMkLst>
          <pc:docMk/>
          <pc:sldMk cId="2284406134" sldId="256"/>
        </pc:sldMkLst>
        <pc:spChg chg="mod">
          <ac:chgData name="oscar wollmann" userId="b116b2d5-0458-4ef2-8ecb-5bc4932eb24a" providerId="ADAL" clId="{0E108FC9-17EB-49BE-88DA-FD345688688B}" dt="2020-09-18T20:09:40.737" v="158"/>
          <ac:spMkLst>
            <pc:docMk/>
            <pc:sldMk cId="2284406134" sldId="256"/>
            <ac:spMk id="5" creationId="{22F96F14-5C35-4A11-A740-4BF770B9CDD7}"/>
          </ac:spMkLst>
        </pc:spChg>
      </pc:sldChg>
      <pc:sldChg chg="addSp delSp modSp mod">
        <pc:chgData name="oscar wollmann" userId="b116b2d5-0458-4ef2-8ecb-5bc4932eb24a" providerId="ADAL" clId="{0E108FC9-17EB-49BE-88DA-FD345688688B}" dt="2020-09-18T20:14:30.876" v="452" actId="20577"/>
        <pc:sldMkLst>
          <pc:docMk/>
          <pc:sldMk cId="3030274754" sldId="257"/>
        </pc:sldMkLst>
        <pc:spChg chg="add del mod">
          <ac:chgData name="oscar wollmann" userId="b116b2d5-0458-4ef2-8ecb-5bc4932eb24a" providerId="ADAL" clId="{0E108FC9-17EB-49BE-88DA-FD345688688B}" dt="2020-09-18T20:11:15.505" v="167" actId="1032"/>
          <ac:spMkLst>
            <pc:docMk/>
            <pc:sldMk cId="3030274754" sldId="257"/>
            <ac:spMk id="5" creationId="{D76D5D2E-60C3-47E3-8FA5-627AEE183253}"/>
          </ac:spMkLst>
        </pc:spChg>
        <pc:graphicFrameChg chg="add mod modGraphic">
          <ac:chgData name="oscar wollmann" userId="b116b2d5-0458-4ef2-8ecb-5bc4932eb24a" providerId="ADAL" clId="{0E108FC9-17EB-49BE-88DA-FD345688688B}" dt="2020-09-18T20:14:30.876" v="452" actId="20577"/>
          <ac:graphicFrameMkLst>
            <pc:docMk/>
            <pc:sldMk cId="3030274754" sldId="257"/>
            <ac:graphicFrameMk id="6" creationId="{AFFC39D8-F483-4B07-8F74-DFAADF7E3F21}"/>
          </ac:graphicFrameMkLst>
        </pc:graphicFrameChg>
        <pc:picChg chg="del">
          <ac:chgData name="oscar wollmann" userId="b116b2d5-0458-4ef2-8ecb-5bc4932eb24a" providerId="ADAL" clId="{0E108FC9-17EB-49BE-88DA-FD345688688B}" dt="2020-09-18T20:11:06.312" v="166" actId="478"/>
          <ac:picMkLst>
            <pc:docMk/>
            <pc:sldMk cId="3030274754" sldId="257"/>
            <ac:picMk id="2" creationId="{9E89BE50-1654-4B03-8F4D-4EFF1C7BBAE1}"/>
          </ac:picMkLst>
        </pc:picChg>
      </pc:sldChg>
      <pc:sldChg chg="del">
        <pc:chgData name="oscar wollmann" userId="b116b2d5-0458-4ef2-8ecb-5bc4932eb24a" providerId="ADAL" clId="{0E108FC9-17EB-49BE-88DA-FD345688688B}" dt="2020-09-18T20:07:13.919" v="1" actId="47"/>
        <pc:sldMkLst>
          <pc:docMk/>
          <pc:sldMk cId="86625651" sldId="258"/>
        </pc:sldMkLst>
      </pc:sldChg>
      <pc:sldChg chg="modSp mod">
        <pc:chgData name="oscar wollmann" userId="b116b2d5-0458-4ef2-8ecb-5bc4932eb24a" providerId="ADAL" clId="{0E108FC9-17EB-49BE-88DA-FD345688688B}" dt="2020-09-18T20:10:49.866" v="165" actId="14100"/>
        <pc:sldMkLst>
          <pc:docMk/>
          <pc:sldMk cId="1712925765" sldId="259"/>
        </pc:sldMkLst>
        <pc:spChg chg="mod">
          <ac:chgData name="oscar wollmann" userId="b116b2d5-0458-4ef2-8ecb-5bc4932eb24a" providerId="ADAL" clId="{0E108FC9-17EB-49BE-88DA-FD345688688B}" dt="2020-09-18T20:10:36.824" v="162" actId="20577"/>
          <ac:spMkLst>
            <pc:docMk/>
            <pc:sldMk cId="1712925765" sldId="259"/>
            <ac:spMk id="3" creationId="{6509177F-62CF-4856-BDD9-0A945A64EB80}"/>
          </ac:spMkLst>
        </pc:spChg>
        <pc:picChg chg="mod">
          <ac:chgData name="oscar wollmann" userId="b116b2d5-0458-4ef2-8ecb-5bc4932eb24a" providerId="ADAL" clId="{0E108FC9-17EB-49BE-88DA-FD345688688B}" dt="2020-09-18T20:10:49.866" v="165" actId="14100"/>
          <ac:picMkLst>
            <pc:docMk/>
            <pc:sldMk cId="1712925765" sldId="259"/>
            <ac:picMk id="5" creationId="{CF283762-918E-4D12-AAA0-80B6DE274E4A}"/>
          </ac:picMkLst>
        </pc:picChg>
      </pc:sldChg>
      <pc:sldChg chg="modSp mod">
        <pc:chgData name="oscar wollmann" userId="b116b2d5-0458-4ef2-8ecb-5bc4932eb24a" providerId="ADAL" clId="{0E108FC9-17EB-49BE-88DA-FD345688688B}" dt="2020-09-18T20:17:09.082" v="727" actId="20577"/>
        <pc:sldMkLst>
          <pc:docMk/>
          <pc:sldMk cId="1795425329" sldId="260"/>
        </pc:sldMkLst>
        <pc:spChg chg="mod">
          <ac:chgData name="oscar wollmann" userId="b116b2d5-0458-4ef2-8ecb-5bc4932eb24a" providerId="ADAL" clId="{0E108FC9-17EB-49BE-88DA-FD345688688B}" dt="2020-09-18T20:17:09.082" v="727" actId="20577"/>
          <ac:spMkLst>
            <pc:docMk/>
            <pc:sldMk cId="1795425329" sldId="260"/>
            <ac:spMk id="3" creationId="{EA504DE0-100A-4268-B108-722CD5870684}"/>
          </ac:spMkLst>
        </pc:spChg>
      </pc:sldChg>
      <pc:sldChg chg="modSp mod">
        <pc:chgData name="oscar wollmann" userId="b116b2d5-0458-4ef2-8ecb-5bc4932eb24a" providerId="ADAL" clId="{0E108FC9-17EB-49BE-88DA-FD345688688B}" dt="2020-09-18T20:20:45.263" v="882" actId="732"/>
        <pc:sldMkLst>
          <pc:docMk/>
          <pc:sldMk cId="150722047" sldId="261"/>
        </pc:sldMkLst>
        <pc:spChg chg="mod">
          <ac:chgData name="oscar wollmann" userId="b116b2d5-0458-4ef2-8ecb-5bc4932eb24a" providerId="ADAL" clId="{0E108FC9-17EB-49BE-88DA-FD345688688B}" dt="2020-09-18T20:19:40.674" v="876" actId="20577"/>
          <ac:spMkLst>
            <pc:docMk/>
            <pc:sldMk cId="150722047" sldId="261"/>
            <ac:spMk id="3" creationId="{1268DE4B-03D4-45C2-BA15-F183D7E6A240}"/>
          </ac:spMkLst>
        </pc:spChg>
        <pc:picChg chg="mod modCrop">
          <ac:chgData name="oscar wollmann" userId="b116b2d5-0458-4ef2-8ecb-5bc4932eb24a" providerId="ADAL" clId="{0E108FC9-17EB-49BE-88DA-FD345688688B}" dt="2020-09-18T20:20:45.263" v="882" actId="732"/>
          <ac:picMkLst>
            <pc:docMk/>
            <pc:sldMk cId="150722047" sldId="261"/>
            <ac:picMk id="7" creationId="{31C95795-FA99-4B04-8156-0F19546A1875}"/>
          </ac:picMkLst>
        </pc:picChg>
      </pc:sldChg>
      <pc:sldChg chg="modSp mod">
        <pc:chgData name="oscar wollmann" userId="b116b2d5-0458-4ef2-8ecb-5bc4932eb24a" providerId="ADAL" clId="{0E108FC9-17EB-49BE-88DA-FD345688688B}" dt="2020-09-18T20:21:29.293" v="964" actId="20577"/>
        <pc:sldMkLst>
          <pc:docMk/>
          <pc:sldMk cId="3419155110" sldId="262"/>
        </pc:sldMkLst>
        <pc:spChg chg="mod">
          <ac:chgData name="oscar wollmann" userId="b116b2d5-0458-4ef2-8ecb-5bc4932eb24a" providerId="ADAL" clId="{0E108FC9-17EB-49BE-88DA-FD345688688B}" dt="2020-09-18T20:21:29.293" v="964" actId="20577"/>
          <ac:spMkLst>
            <pc:docMk/>
            <pc:sldMk cId="3419155110" sldId="262"/>
            <ac:spMk id="3" creationId="{1268DE4B-03D4-45C2-BA15-F183D7E6A240}"/>
          </ac:spMkLst>
        </pc:spChg>
      </pc:sldChg>
      <pc:sldChg chg="delSp modSp add mod">
        <pc:chgData name="oscar wollmann" userId="b116b2d5-0458-4ef2-8ecb-5bc4932eb24a" providerId="ADAL" clId="{0E108FC9-17EB-49BE-88DA-FD345688688B}" dt="2020-09-18T20:08:13.968" v="84" actId="20577"/>
        <pc:sldMkLst>
          <pc:docMk/>
          <pc:sldMk cId="613945832" sldId="314"/>
        </pc:sldMkLst>
        <pc:spChg chg="mod">
          <ac:chgData name="oscar wollmann" userId="b116b2d5-0458-4ef2-8ecb-5bc4932eb24a" providerId="ADAL" clId="{0E108FC9-17EB-49BE-88DA-FD345688688B}" dt="2020-09-18T20:08:13.968" v="84" actId="20577"/>
          <ac:spMkLst>
            <pc:docMk/>
            <pc:sldMk cId="613945832" sldId="314"/>
            <ac:spMk id="2" creationId="{00000000-0000-0000-0000-000000000000}"/>
          </ac:spMkLst>
        </pc:spChg>
        <pc:spChg chg="mod">
          <ac:chgData name="oscar wollmann" userId="b116b2d5-0458-4ef2-8ecb-5bc4932eb24a" providerId="ADAL" clId="{0E108FC9-17EB-49BE-88DA-FD345688688B}" dt="2020-09-18T20:07:53.095" v="57" actId="20577"/>
          <ac:spMkLst>
            <pc:docMk/>
            <pc:sldMk cId="613945832" sldId="314"/>
            <ac:spMk id="7" creationId="{00000000-0000-0000-0000-000000000000}"/>
          </ac:spMkLst>
        </pc:spChg>
        <pc:spChg chg="mod">
          <ac:chgData name="oscar wollmann" userId="b116b2d5-0458-4ef2-8ecb-5bc4932eb24a" providerId="ADAL" clId="{0E108FC9-17EB-49BE-88DA-FD345688688B}" dt="2020-09-18T20:08:01.372" v="78" actId="20577"/>
          <ac:spMkLst>
            <pc:docMk/>
            <pc:sldMk cId="613945832" sldId="314"/>
            <ac:spMk id="8" creationId="{00000000-0000-0000-0000-000000000000}"/>
          </ac:spMkLst>
        </pc:spChg>
        <pc:picChg chg="del">
          <ac:chgData name="oscar wollmann" userId="b116b2d5-0458-4ef2-8ecb-5bc4932eb24a" providerId="ADAL" clId="{0E108FC9-17EB-49BE-88DA-FD345688688B}" dt="2020-09-18T20:08:03.876" v="79" actId="478"/>
          <ac:picMkLst>
            <pc:docMk/>
            <pc:sldMk cId="613945832" sldId="314"/>
            <ac:picMk id="3" creationId="{E89C26E8-34BE-4B65-8669-A85C7890517A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575787-F09D-4A81-82CC-A92E3D3650B4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DF4A99F-39B6-4DA4-B311-992AAE71B60C}">
      <dgm:prSet phldrT="[Texte]"/>
      <dgm:spPr/>
      <dgm:t>
        <a:bodyPr/>
        <a:lstStyle/>
        <a:p>
          <a:r>
            <a:rPr lang="fr-FR" dirty="0"/>
            <a:t>Numérisation</a:t>
          </a:r>
        </a:p>
      </dgm:t>
    </dgm:pt>
    <dgm:pt modelId="{FFF3413F-E596-4E38-99B3-5D8F812109CF}" type="parTrans" cxnId="{98DC872F-60ED-43F8-A640-C3DBF7EFD361}">
      <dgm:prSet/>
      <dgm:spPr/>
      <dgm:t>
        <a:bodyPr/>
        <a:lstStyle/>
        <a:p>
          <a:endParaRPr lang="fr-FR"/>
        </a:p>
      </dgm:t>
    </dgm:pt>
    <dgm:pt modelId="{C8AD8563-351B-4810-996C-C7E8FF700D23}" type="sibTrans" cxnId="{98DC872F-60ED-43F8-A640-C3DBF7EFD361}">
      <dgm:prSet/>
      <dgm:spPr/>
      <dgm:t>
        <a:bodyPr/>
        <a:lstStyle/>
        <a:p>
          <a:endParaRPr lang="fr-FR"/>
        </a:p>
      </dgm:t>
    </dgm:pt>
    <dgm:pt modelId="{B9DE9ACD-A34B-45EC-9822-49C348FFFE90}">
      <dgm:prSet phldrT="[Texte]"/>
      <dgm:spPr/>
      <dgm:t>
        <a:bodyPr/>
        <a:lstStyle/>
        <a:p>
          <a:r>
            <a:rPr lang="fr-FR" dirty="0"/>
            <a:t>Dépôt vers dossier réseau</a:t>
          </a:r>
        </a:p>
      </dgm:t>
    </dgm:pt>
    <dgm:pt modelId="{BC200A1D-EC8F-4B08-A1B2-30CD27A24F6F}" type="parTrans" cxnId="{A460CB86-CC5D-49C5-8C91-E312532A295F}">
      <dgm:prSet/>
      <dgm:spPr/>
      <dgm:t>
        <a:bodyPr/>
        <a:lstStyle/>
        <a:p>
          <a:endParaRPr lang="fr-FR"/>
        </a:p>
      </dgm:t>
    </dgm:pt>
    <dgm:pt modelId="{786A04C1-AC9C-4E67-A44B-C07321675F97}" type="sibTrans" cxnId="{A460CB86-CC5D-49C5-8C91-E312532A295F}">
      <dgm:prSet/>
      <dgm:spPr/>
      <dgm:t>
        <a:bodyPr/>
        <a:lstStyle/>
        <a:p>
          <a:endParaRPr lang="fr-FR"/>
        </a:p>
      </dgm:t>
    </dgm:pt>
    <dgm:pt modelId="{FFED94A6-E2BF-4923-816F-35B6721830A3}">
      <dgm:prSet phldrT="[Texte]"/>
      <dgm:spPr/>
      <dgm:t>
        <a:bodyPr/>
        <a:lstStyle/>
        <a:p>
          <a:r>
            <a:rPr lang="fr-FR" dirty="0"/>
            <a:t>OCR</a:t>
          </a:r>
        </a:p>
      </dgm:t>
    </dgm:pt>
    <dgm:pt modelId="{26ED005F-CCD5-47A4-9C1F-D3E1307C52B0}" type="parTrans" cxnId="{D9990DB2-32A0-4F3C-853F-6855B0FA6CF4}">
      <dgm:prSet/>
      <dgm:spPr/>
      <dgm:t>
        <a:bodyPr/>
        <a:lstStyle/>
        <a:p>
          <a:endParaRPr lang="fr-FR"/>
        </a:p>
      </dgm:t>
    </dgm:pt>
    <dgm:pt modelId="{42C81161-EA03-4B28-A841-03688E1C8E2B}" type="sibTrans" cxnId="{D9990DB2-32A0-4F3C-853F-6855B0FA6CF4}">
      <dgm:prSet/>
      <dgm:spPr/>
      <dgm:t>
        <a:bodyPr/>
        <a:lstStyle/>
        <a:p>
          <a:endParaRPr lang="fr-FR"/>
        </a:p>
      </dgm:t>
    </dgm:pt>
    <dgm:pt modelId="{98543B3F-F465-4031-A7F6-C57CE85CF9B9}">
      <dgm:prSet phldrT="[Texte]"/>
      <dgm:spPr/>
      <dgm:t>
        <a:bodyPr/>
        <a:lstStyle/>
        <a:p>
          <a:r>
            <a:rPr lang="fr-FR" dirty="0"/>
            <a:t>Interprétation du texte contenu dans le document</a:t>
          </a:r>
        </a:p>
      </dgm:t>
    </dgm:pt>
    <dgm:pt modelId="{BF8186A7-6DC4-4356-AFAA-91F764B7A169}" type="parTrans" cxnId="{71B4D09D-BC9F-4BF4-96CB-DFD36DD1EA79}">
      <dgm:prSet/>
      <dgm:spPr/>
      <dgm:t>
        <a:bodyPr/>
        <a:lstStyle/>
        <a:p>
          <a:endParaRPr lang="fr-FR"/>
        </a:p>
      </dgm:t>
    </dgm:pt>
    <dgm:pt modelId="{EBA17C89-D584-48D7-94EA-2FF35A3175E7}" type="sibTrans" cxnId="{71B4D09D-BC9F-4BF4-96CB-DFD36DD1EA79}">
      <dgm:prSet/>
      <dgm:spPr/>
      <dgm:t>
        <a:bodyPr/>
        <a:lstStyle/>
        <a:p>
          <a:endParaRPr lang="fr-FR"/>
        </a:p>
      </dgm:t>
    </dgm:pt>
    <dgm:pt modelId="{F69613D3-704F-44C2-858D-8D192F846C51}">
      <dgm:prSet phldrT="[Texte]"/>
      <dgm:spPr/>
      <dgm:t>
        <a:bodyPr/>
        <a:lstStyle/>
        <a:p>
          <a:r>
            <a:rPr lang="fr-FR" dirty="0"/>
            <a:t>LAD</a:t>
          </a:r>
        </a:p>
      </dgm:t>
    </dgm:pt>
    <dgm:pt modelId="{49F1B2D5-C6CA-414F-A4D6-CD0F7553BF26}" type="parTrans" cxnId="{508C162A-7C4D-4C39-A481-B5168E4FD00E}">
      <dgm:prSet/>
      <dgm:spPr/>
      <dgm:t>
        <a:bodyPr/>
        <a:lstStyle/>
        <a:p>
          <a:endParaRPr lang="fr-FR"/>
        </a:p>
      </dgm:t>
    </dgm:pt>
    <dgm:pt modelId="{35E1C8D0-7314-4706-BA1C-F5C794A76DE1}" type="sibTrans" cxnId="{508C162A-7C4D-4C39-A481-B5168E4FD00E}">
      <dgm:prSet/>
      <dgm:spPr/>
      <dgm:t>
        <a:bodyPr/>
        <a:lstStyle/>
        <a:p>
          <a:endParaRPr lang="fr-FR"/>
        </a:p>
      </dgm:t>
    </dgm:pt>
    <dgm:pt modelId="{7C58E49F-0B2F-4709-B254-11DFF501AEE8}">
      <dgm:prSet phldrT="[Texte]"/>
      <dgm:spPr/>
      <dgm:t>
        <a:bodyPr/>
        <a:lstStyle/>
        <a:p>
          <a:r>
            <a:rPr lang="fr-FR" dirty="0"/>
            <a:t>Détection du type de document</a:t>
          </a:r>
        </a:p>
      </dgm:t>
    </dgm:pt>
    <dgm:pt modelId="{D0F22C53-C9B5-4AAD-93D6-EEE7DA60DA94}" type="parTrans" cxnId="{062B0AFB-14CC-4BB4-8F41-707EF6F4B9D5}">
      <dgm:prSet/>
      <dgm:spPr/>
      <dgm:t>
        <a:bodyPr/>
        <a:lstStyle/>
        <a:p>
          <a:endParaRPr lang="fr-FR"/>
        </a:p>
      </dgm:t>
    </dgm:pt>
    <dgm:pt modelId="{DEA8E0AC-3182-4EEA-B352-C8EFF83CD0B0}" type="sibTrans" cxnId="{062B0AFB-14CC-4BB4-8F41-707EF6F4B9D5}">
      <dgm:prSet/>
      <dgm:spPr/>
      <dgm:t>
        <a:bodyPr/>
        <a:lstStyle/>
        <a:p>
          <a:endParaRPr lang="fr-FR"/>
        </a:p>
      </dgm:t>
    </dgm:pt>
    <dgm:pt modelId="{79DCDA24-41DF-40BA-A9CA-DC0C0BCC79FD}">
      <dgm:prSet phldrT="[Texte]"/>
      <dgm:spPr/>
      <dgm:t>
        <a:bodyPr/>
        <a:lstStyle/>
        <a:p>
          <a:r>
            <a:rPr lang="fr-FR" dirty="0"/>
            <a:t>Détection du client</a:t>
          </a:r>
        </a:p>
      </dgm:t>
    </dgm:pt>
    <dgm:pt modelId="{402E910E-9C92-40AB-A9A9-BC0E0AEE60B1}" type="parTrans" cxnId="{6429F890-D123-47B2-8402-F78129B00A66}">
      <dgm:prSet/>
      <dgm:spPr/>
      <dgm:t>
        <a:bodyPr/>
        <a:lstStyle/>
        <a:p>
          <a:endParaRPr lang="fr-FR"/>
        </a:p>
      </dgm:t>
    </dgm:pt>
    <dgm:pt modelId="{1A907021-3B2A-4BCA-9A87-25175F828EDD}" type="sibTrans" cxnId="{6429F890-D123-47B2-8402-F78129B00A66}">
      <dgm:prSet/>
      <dgm:spPr/>
      <dgm:t>
        <a:bodyPr/>
        <a:lstStyle/>
        <a:p>
          <a:endParaRPr lang="fr-FR"/>
        </a:p>
      </dgm:t>
    </dgm:pt>
    <dgm:pt modelId="{3E2B075E-F555-4CA2-8066-60E0F23E63B1}">
      <dgm:prSet phldrT="[Texte]"/>
      <dgm:spPr/>
      <dgm:t>
        <a:bodyPr/>
        <a:lstStyle/>
        <a:p>
          <a:r>
            <a:rPr lang="fr-FR" dirty="0"/>
            <a:t>Indexation</a:t>
          </a:r>
        </a:p>
      </dgm:t>
    </dgm:pt>
    <dgm:pt modelId="{6BA37BE2-A15C-4C72-9DF8-25084795D606}" type="parTrans" cxnId="{A81A62CA-18C3-4FFE-A45D-C5DED99108C4}">
      <dgm:prSet/>
      <dgm:spPr/>
      <dgm:t>
        <a:bodyPr/>
        <a:lstStyle/>
        <a:p>
          <a:endParaRPr lang="fr-FR"/>
        </a:p>
      </dgm:t>
    </dgm:pt>
    <dgm:pt modelId="{E6AF9DBD-123B-464F-A3D5-81E107F4A11C}" type="sibTrans" cxnId="{A81A62CA-18C3-4FFE-A45D-C5DED99108C4}">
      <dgm:prSet/>
      <dgm:spPr/>
      <dgm:t>
        <a:bodyPr/>
        <a:lstStyle/>
        <a:p>
          <a:endParaRPr lang="fr-FR"/>
        </a:p>
      </dgm:t>
    </dgm:pt>
    <dgm:pt modelId="{E7CE0AD1-66EA-4063-9DEA-BE2B66A81E0B}">
      <dgm:prSet phldrT="[Texte]"/>
      <dgm:spPr/>
      <dgm:t>
        <a:bodyPr/>
        <a:lstStyle/>
        <a:p>
          <a:r>
            <a:rPr lang="fr-FR" dirty="0"/>
            <a:t>Complément de saisie</a:t>
          </a:r>
        </a:p>
      </dgm:t>
    </dgm:pt>
    <dgm:pt modelId="{14C44E4B-BD23-414B-83B2-02CEE2D86239}" type="parTrans" cxnId="{60262810-BC9A-4429-BB5E-D942344F6917}">
      <dgm:prSet/>
      <dgm:spPr/>
      <dgm:t>
        <a:bodyPr/>
        <a:lstStyle/>
        <a:p>
          <a:endParaRPr lang="fr-FR"/>
        </a:p>
      </dgm:t>
    </dgm:pt>
    <dgm:pt modelId="{B3F8E0B8-60E5-48CD-9A21-D82D6965F739}" type="sibTrans" cxnId="{60262810-BC9A-4429-BB5E-D942344F6917}">
      <dgm:prSet/>
      <dgm:spPr/>
      <dgm:t>
        <a:bodyPr/>
        <a:lstStyle/>
        <a:p>
          <a:endParaRPr lang="fr-FR"/>
        </a:p>
      </dgm:t>
    </dgm:pt>
    <dgm:pt modelId="{49A2846A-2662-4765-A834-940E84FF7C56}">
      <dgm:prSet phldrT="[Texte]"/>
      <dgm:spPr/>
      <dgm:t>
        <a:bodyPr/>
        <a:lstStyle/>
        <a:p>
          <a:r>
            <a:rPr lang="fr-FR" dirty="0"/>
            <a:t>Interface avec la BDD des clients</a:t>
          </a:r>
        </a:p>
      </dgm:t>
    </dgm:pt>
    <dgm:pt modelId="{9C40F564-769F-4533-84E1-733850F38B71}" type="parTrans" cxnId="{4B4281B0-CA3D-4E6F-85D7-B625169D8460}">
      <dgm:prSet/>
      <dgm:spPr/>
      <dgm:t>
        <a:bodyPr/>
        <a:lstStyle/>
        <a:p>
          <a:endParaRPr lang="fr-FR"/>
        </a:p>
      </dgm:t>
    </dgm:pt>
    <dgm:pt modelId="{6F2C845C-67E6-4FDE-A700-97F2C0BAA2F1}" type="sibTrans" cxnId="{4B4281B0-CA3D-4E6F-85D7-B625169D8460}">
      <dgm:prSet/>
      <dgm:spPr/>
      <dgm:t>
        <a:bodyPr/>
        <a:lstStyle/>
        <a:p>
          <a:endParaRPr lang="fr-FR"/>
        </a:p>
      </dgm:t>
    </dgm:pt>
    <dgm:pt modelId="{30CD5295-929A-47CA-8FDD-9FBE82529A19}">
      <dgm:prSet phldrT="[Texte]"/>
      <dgm:spPr/>
      <dgm:t>
        <a:bodyPr/>
        <a:lstStyle/>
        <a:p>
          <a:r>
            <a:rPr lang="fr-FR" dirty="0"/>
            <a:t>Envoi vers l’ERP</a:t>
          </a:r>
        </a:p>
      </dgm:t>
    </dgm:pt>
    <dgm:pt modelId="{2EB476F9-A708-4B40-AB2F-F84E79976592}" type="parTrans" cxnId="{DDE4632D-AFA7-4C92-8D67-204EBB6B0F88}">
      <dgm:prSet/>
      <dgm:spPr/>
      <dgm:t>
        <a:bodyPr/>
        <a:lstStyle/>
        <a:p>
          <a:endParaRPr lang="fr-FR"/>
        </a:p>
      </dgm:t>
    </dgm:pt>
    <dgm:pt modelId="{31B5DCB8-260F-440C-99B5-EB45228A5C83}" type="sibTrans" cxnId="{DDE4632D-AFA7-4C92-8D67-204EBB6B0F88}">
      <dgm:prSet/>
      <dgm:spPr/>
      <dgm:t>
        <a:bodyPr/>
        <a:lstStyle/>
        <a:p>
          <a:endParaRPr lang="fr-FR"/>
        </a:p>
      </dgm:t>
    </dgm:pt>
    <dgm:pt modelId="{DECD088C-F42C-4598-A310-2FF4E22424D1}" type="pres">
      <dgm:prSet presAssocID="{A1575787-F09D-4A81-82CC-A92E3D3650B4}" presName="Name0" presStyleCnt="0">
        <dgm:presLayoutVars>
          <dgm:dir/>
          <dgm:resizeHandles val="exact"/>
        </dgm:presLayoutVars>
      </dgm:prSet>
      <dgm:spPr/>
    </dgm:pt>
    <dgm:pt modelId="{C54AD36E-61F9-4EBF-8F29-468BE3B18FE9}" type="pres">
      <dgm:prSet presAssocID="{4DF4A99F-39B6-4DA4-B311-992AAE71B60C}" presName="composite" presStyleCnt="0"/>
      <dgm:spPr/>
    </dgm:pt>
    <dgm:pt modelId="{CD2318E5-FA13-46DA-86CA-17E6D130406A}" type="pres">
      <dgm:prSet presAssocID="{4DF4A99F-39B6-4DA4-B311-992AAE71B60C}" presName="imagSh" presStyleLbl="bgImgPlace1" presStyleIdx="0" presStyleCnt="4"/>
      <dgm:spPr/>
    </dgm:pt>
    <dgm:pt modelId="{088E8571-2439-4900-B3CA-F95F10A943E2}" type="pres">
      <dgm:prSet presAssocID="{4DF4A99F-39B6-4DA4-B311-992AAE71B60C}" presName="txNode" presStyleLbl="node1" presStyleIdx="0" presStyleCnt="4">
        <dgm:presLayoutVars>
          <dgm:bulletEnabled val="1"/>
        </dgm:presLayoutVars>
      </dgm:prSet>
      <dgm:spPr/>
    </dgm:pt>
    <dgm:pt modelId="{4A2ECCD2-3527-4823-9C12-40D7FDFDCB15}" type="pres">
      <dgm:prSet presAssocID="{C8AD8563-351B-4810-996C-C7E8FF700D23}" presName="sibTrans" presStyleLbl="sibTrans2D1" presStyleIdx="0" presStyleCnt="3"/>
      <dgm:spPr/>
    </dgm:pt>
    <dgm:pt modelId="{81C64B51-9CF0-42F6-B72C-584CA39511BA}" type="pres">
      <dgm:prSet presAssocID="{C8AD8563-351B-4810-996C-C7E8FF700D23}" presName="connTx" presStyleLbl="sibTrans2D1" presStyleIdx="0" presStyleCnt="3"/>
      <dgm:spPr/>
    </dgm:pt>
    <dgm:pt modelId="{AD703E77-C90C-4F5B-B7B6-A42B9E6109D5}" type="pres">
      <dgm:prSet presAssocID="{FFED94A6-E2BF-4923-816F-35B6721830A3}" presName="composite" presStyleCnt="0"/>
      <dgm:spPr/>
    </dgm:pt>
    <dgm:pt modelId="{06DB3B57-A37F-419D-BB1F-CAF95B97B083}" type="pres">
      <dgm:prSet presAssocID="{FFED94A6-E2BF-4923-816F-35B6721830A3}" presName="imagSh" presStyleLbl="bgImgPlace1" presStyleIdx="1" presStyleCnt="4"/>
      <dgm:spPr/>
    </dgm:pt>
    <dgm:pt modelId="{CE4D8F9B-5277-471A-A342-C63B0A3F281B}" type="pres">
      <dgm:prSet presAssocID="{FFED94A6-E2BF-4923-816F-35B6721830A3}" presName="txNode" presStyleLbl="node1" presStyleIdx="1" presStyleCnt="4">
        <dgm:presLayoutVars>
          <dgm:bulletEnabled val="1"/>
        </dgm:presLayoutVars>
      </dgm:prSet>
      <dgm:spPr/>
    </dgm:pt>
    <dgm:pt modelId="{980665AC-56E3-48A5-ACF5-BF4D41FC0BB3}" type="pres">
      <dgm:prSet presAssocID="{42C81161-EA03-4B28-A841-03688E1C8E2B}" presName="sibTrans" presStyleLbl="sibTrans2D1" presStyleIdx="1" presStyleCnt="3"/>
      <dgm:spPr/>
    </dgm:pt>
    <dgm:pt modelId="{26F9F85E-2FCC-40FA-9D4B-111B7A4279D6}" type="pres">
      <dgm:prSet presAssocID="{42C81161-EA03-4B28-A841-03688E1C8E2B}" presName="connTx" presStyleLbl="sibTrans2D1" presStyleIdx="1" presStyleCnt="3"/>
      <dgm:spPr/>
    </dgm:pt>
    <dgm:pt modelId="{90BBA762-116C-4BFA-92A5-FC2840C3FB99}" type="pres">
      <dgm:prSet presAssocID="{F69613D3-704F-44C2-858D-8D192F846C51}" presName="composite" presStyleCnt="0"/>
      <dgm:spPr/>
    </dgm:pt>
    <dgm:pt modelId="{8A8C7E0A-C679-4DE3-8173-45749166ADA6}" type="pres">
      <dgm:prSet presAssocID="{F69613D3-704F-44C2-858D-8D192F846C51}" presName="imagSh" presStyleLbl="bgImgPlace1" presStyleIdx="2" presStyleCnt="4"/>
      <dgm:spPr/>
    </dgm:pt>
    <dgm:pt modelId="{67C712DF-FD66-4335-BD30-70DD6045D018}" type="pres">
      <dgm:prSet presAssocID="{F69613D3-704F-44C2-858D-8D192F846C51}" presName="txNode" presStyleLbl="node1" presStyleIdx="2" presStyleCnt="4">
        <dgm:presLayoutVars>
          <dgm:bulletEnabled val="1"/>
        </dgm:presLayoutVars>
      </dgm:prSet>
      <dgm:spPr/>
    </dgm:pt>
    <dgm:pt modelId="{ED3A344D-6E55-4EF4-90C3-EF7959934FC8}" type="pres">
      <dgm:prSet presAssocID="{35E1C8D0-7314-4706-BA1C-F5C794A76DE1}" presName="sibTrans" presStyleLbl="sibTrans2D1" presStyleIdx="2" presStyleCnt="3"/>
      <dgm:spPr/>
    </dgm:pt>
    <dgm:pt modelId="{74522B12-68D3-4B53-A39A-AC1B76F2288A}" type="pres">
      <dgm:prSet presAssocID="{35E1C8D0-7314-4706-BA1C-F5C794A76DE1}" presName="connTx" presStyleLbl="sibTrans2D1" presStyleIdx="2" presStyleCnt="3"/>
      <dgm:spPr/>
    </dgm:pt>
    <dgm:pt modelId="{918F6EFE-9E2D-4BEC-865F-BC0103B77095}" type="pres">
      <dgm:prSet presAssocID="{3E2B075E-F555-4CA2-8066-60E0F23E63B1}" presName="composite" presStyleCnt="0"/>
      <dgm:spPr/>
    </dgm:pt>
    <dgm:pt modelId="{7E80AB25-C8EE-42DC-A9BA-966422903C7C}" type="pres">
      <dgm:prSet presAssocID="{3E2B075E-F555-4CA2-8066-60E0F23E63B1}" presName="imagSh" presStyleLbl="bgImgPlace1" presStyleIdx="3" presStyleCnt="4"/>
      <dgm:spPr/>
    </dgm:pt>
    <dgm:pt modelId="{9C37D042-03A1-419D-ABA6-251D38845446}" type="pres">
      <dgm:prSet presAssocID="{3E2B075E-F555-4CA2-8066-60E0F23E63B1}" presName="txNode" presStyleLbl="node1" presStyleIdx="3" presStyleCnt="4">
        <dgm:presLayoutVars>
          <dgm:bulletEnabled val="1"/>
        </dgm:presLayoutVars>
      </dgm:prSet>
      <dgm:spPr/>
    </dgm:pt>
  </dgm:ptLst>
  <dgm:cxnLst>
    <dgm:cxn modelId="{60262810-BC9A-4429-BB5E-D942344F6917}" srcId="{3E2B075E-F555-4CA2-8066-60E0F23E63B1}" destId="{E7CE0AD1-66EA-4063-9DEA-BE2B66A81E0B}" srcOrd="0" destOrd="0" parTransId="{14C44E4B-BD23-414B-83B2-02CEE2D86239}" sibTransId="{B3F8E0B8-60E5-48CD-9A21-D82D6965F739}"/>
    <dgm:cxn modelId="{BC3EFA20-8AFE-458E-B123-40224EADEBFB}" type="presOf" srcId="{49A2846A-2662-4765-A834-940E84FF7C56}" destId="{9C37D042-03A1-419D-ABA6-251D38845446}" srcOrd="0" destOrd="2" presId="urn:microsoft.com/office/officeart/2005/8/layout/hProcess10"/>
    <dgm:cxn modelId="{C763D424-E262-4A27-BB96-9823E13CF511}" type="presOf" srcId="{3E2B075E-F555-4CA2-8066-60E0F23E63B1}" destId="{9C37D042-03A1-419D-ABA6-251D38845446}" srcOrd="0" destOrd="0" presId="urn:microsoft.com/office/officeart/2005/8/layout/hProcess10"/>
    <dgm:cxn modelId="{508C162A-7C4D-4C39-A481-B5168E4FD00E}" srcId="{A1575787-F09D-4A81-82CC-A92E3D3650B4}" destId="{F69613D3-704F-44C2-858D-8D192F846C51}" srcOrd="2" destOrd="0" parTransId="{49F1B2D5-C6CA-414F-A4D6-CD0F7553BF26}" sibTransId="{35E1C8D0-7314-4706-BA1C-F5C794A76DE1}"/>
    <dgm:cxn modelId="{DDE4632D-AFA7-4C92-8D67-204EBB6B0F88}" srcId="{3E2B075E-F555-4CA2-8066-60E0F23E63B1}" destId="{30CD5295-929A-47CA-8FDD-9FBE82529A19}" srcOrd="2" destOrd="0" parTransId="{2EB476F9-A708-4B40-AB2F-F84E79976592}" sibTransId="{31B5DCB8-260F-440C-99B5-EB45228A5C83}"/>
    <dgm:cxn modelId="{98DC872F-60ED-43F8-A640-C3DBF7EFD361}" srcId="{A1575787-F09D-4A81-82CC-A92E3D3650B4}" destId="{4DF4A99F-39B6-4DA4-B311-992AAE71B60C}" srcOrd="0" destOrd="0" parTransId="{FFF3413F-E596-4E38-99B3-5D8F812109CF}" sibTransId="{C8AD8563-351B-4810-996C-C7E8FF700D23}"/>
    <dgm:cxn modelId="{98DE9B2F-2A21-4BCF-81E5-5729945B0D83}" type="presOf" srcId="{FFED94A6-E2BF-4923-816F-35B6721830A3}" destId="{CE4D8F9B-5277-471A-A342-C63B0A3F281B}" srcOrd="0" destOrd="0" presId="urn:microsoft.com/office/officeart/2005/8/layout/hProcess10"/>
    <dgm:cxn modelId="{2333143A-D3D7-47C1-9266-BD04B757C60C}" type="presOf" srcId="{98543B3F-F465-4031-A7F6-C57CE85CF9B9}" destId="{CE4D8F9B-5277-471A-A342-C63B0A3F281B}" srcOrd="0" destOrd="1" presId="urn:microsoft.com/office/officeart/2005/8/layout/hProcess10"/>
    <dgm:cxn modelId="{4D9F153F-508E-4A00-B887-F57B6B62BF0A}" type="presOf" srcId="{35E1C8D0-7314-4706-BA1C-F5C794A76DE1}" destId="{74522B12-68D3-4B53-A39A-AC1B76F2288A}" srcOrd="1" destOrd="0" presId="urn:microsoft.com/office/officeart/2005/8/layout/hProcess10"/>
    <dgm:cxn modelId="{3A832749-5257-498C-AFE4-DA4362BF7070}" type="presOf" srcId="{A1575787-F09D-4A81-82CC-A92E3D3650B4}" destId="{DECD088C-F42C-4598-A310-2FF4E22424D1}" srcOrd="0" destOrd="0" presId="urn:microsoft.com/office/officeart/2005/8/layout/hProcess10"/>
    <dgm:cxn modelId="{0B366F6A-0109-48DA-9063-3B591C43BCEC}" type="presOf" srcId="{4DF4A99F-39B6-4DA4-B311-992AAE71B60C}" destId="{088E8571-2439-4900-B3CA-F95F10A943E2}" srcOrd="0" destOrd="0" presId="urn:microsoft.com/office/officeart/2005/8/layout/hProcess10"/>
    <dgm:cxn modelId="{3D7B386F-4296-4FC5-82F6-1FBDB9623B19}" type="presOf" srcId="{7C58E49F-0B2F-4709-B254-11DFF501AEE8}" destId="{67C712DF-FD66-4335-BD30-70DD6045D018}" srcOrd="0" destOrd="1" presId="urn:microsoft.com/office/officeart/2005/8/layout/hProcess10"/>
    <dgm:cxn modelId="{657BD573-B96B-4438-ABD2-B65585554853}" type="presOf" srcId="{C8AD8563-351B-4810-996C-C7E8FF700D23}" destId="{4A2ECCD2-3527-4823-9C12-40D7FDFDCB15}" srcOrd="0" destOrd="0" presId="urn:microsoft.com/office/officeart/2005/8/layout/hProcess10"/>
    <dgm:cxn modelId="{9F7CA181-8787-4963-AC97-543D3F57C6D8}" type="presOf" srcId="{42C81161-EA03-4B28-A841-03688E1C8E2B}" destId="{980665AC-56E3-48A5-ACF5-BF4D41FC0BB3}" srcOrd="0" destOrd="0" presId="urn:microsoft.com/office/officeart/2005/8/layout/hProcess10"/>
    <dgm:cxn modelId="{BEAC4682-86F8-4F5A-8DC2-7521D5D21BE1}" type="presOf" srcId="{30CD5295-929A-47CA-8FDD-9FBE82529A19}" destId="{9C37D042-03A1-419D-ABA6-251D38845446}" srcOrd="0" destOrd="3" presId="urn:microsoft.com/office/officeart/2005/8/layout/hProcess10"/>
    <dgm:cxn modelId="{A460CB86-CC5D-49C5-8C91-E312532A295F}" srcId="{4DF4A99F-39B6-4DA4-B311-992AAE71B60C}" destId="{B9DE9ACD-A34B-45EC-9822-49C348FFFE90}" srcOrd="0" destOrd="0" parTransId="{BC200A1D-EC8F-4B08-A1B2-30CD27A24F6F}" sibTransId="{786A04C1-AC9C-4E67-A44B-C07321675F97}"/>
    <dgm:cxn modelId="{A1AC1689-6C92-40C8-AA94-6BB15DCC4D71}" type="presOf" srcId="{F69613D3-704F-44C2-858D-8D192F846C51}" destId="{67C712DF-FD66-4335-BD30-70DD6045D018}" srcOrd="0" destOrd="0" presId="urn:microsoft.com/office/officeart/2005/8/layout/hProcess10"/>
    <dgm:cxn modelId="{6429F890-D123-47B2-8402-F78129B00A66}" srcId="{F69613D3-704F-44C2-858D-8D192F846C51}" destId="{79DCDA24-41DF-40BA-A9CA-DC0C0BCC79FD}" srcOrd="1" destOrd="0" parTransId="{402E910E-9C92-40AB-A9A9-BC0E0AEE60B1}" sibTransId="{1A907021-3B2A-4BCA-9A87-25175F828EDD}"/>
    <dgm:cxn modelId="{767D0B91-14B8-4C40-9769-E1067E94BD94}" type="presOf" srcId="{E7CE0AD1-66EA-4063-9DEA-BE2B66A81E0B}" destId="{9C37D042-03A1-419D-ABA6-251D38845446}" srcOrd="0" destOrd="1" presId="urn:microsoft.com/office/officeart/2005/8/layout/hProcess10"/>
    <dgm:cxn modelId="{71B4D09D-BC9F-4BF4-96CB-DFD36DD1EA79}" srcId="{FFED94A6-E2BF-4923-816F-35B6721830A3}" destId="{98543B3F-F465-4031-A7F6-C57CE85CF9B9}" srcOrd="0" destOrd="0" parTransId="{BF8186A7-6DC4-4356-AFAA-91F764B7A169}" sibTransId="{EBA17C89-D584-48D7-94EA-2FF35A3175E7}"/>
    <dgm:cxn modelId="{B73312AE-C934-4B5F-B9E7-1DB39E6ECC8D}" type="presOf" srcId="{42C81161-EA03-4B28-A841-03688E1C8E2B}" destId="{26F9F85E-2FCC-40FA-9D4B-111B7A4279D6}" srcOrd="1" destOrd="0" presId="urn:microsoft.com/office/officeart/2005/8/layout/hProcess10"/>
    <dgm:cxn modelId="{4B4281B0-CA3D-4E6F-85D7-B625169D8460}" srcId="{3E2B075E-F555-4CA2-8066-60E0F23E63B1}" destId="{49A2846A-2662-4765-A834-940E84FF7C56}" srcOrd="1" destOrd="0" parTransId="{9C40F564-769F-4533-84E1-733850F38B71}" sibTransId="{6F2C845C-67E6-4FDE-A700-97F2C0BAA2F1}"/>
    <dgm:cxn modelId="{D9990DB2-32A0-4F3C-853F-6855B0FA6CF4}" srcId="{A1575787-F09D-4A81-82CC-A92E3D3650B4}" destId="{FFED94A6-E2BF-4923-816F-35B6721830A3}" srcOrd="1" destOrd="0" parTransId="{26ED005F-CCD5-47A4-9C1F-D3E1307C52B0}" sibTransId="{42C81161-EA03-4B28-A841-03688E1C8E2B}"/>
    <dgm:cxn modelId="{5CCC21BB-2D25-4D81-BD58-9165F0D6D927}" type="presOf" srcId="{35E1C8D0-7314-4706-BA1C-F5C794A76DE1}" destId="{ED3A344D-6E55-4EF4-90C3-EF7959934FC8}" srcOrd="0" destOrd="0" presId="urn:microsoft.com/office/officeart/2005/8/layout/hProcess10"/>
    <dgm:cxn modelId="{A81A62CA-18C3-4FFE-A45D-C5DED99108C4}" srcId="{A1575787-F09D-4A81-82CC-A92E3D3650B4}" destId="{3E2B075E-F555-4CA2-8066-60E0F23E63B1}" srcOrd="3" destOrd="0" parTransId="{6BA37BE2-A15C-4C72-9DF8-25084795D606}" sibTransId="{E6AF9DBD-123B-464F-A3D5-81E107F4A11C}"/>
    <dgm:cxn modelId="{75354AD8-1BDE-44E1-AF31-52E32A54AE5D}" type="presOf" srcId="{79DCDA24-41DF-40BA-A9CA-DC0C0BCC79FD}" destId="{67C712DF-FD66-4335-BD30-70DD6045D018}" srcOrd="0" destOrd="2" presId="urn:microsoft.com/office/officeart/2005/8/layout/hProcess10"/>
    <dgm:cxn modelId="{31D13EE5-67BE-45F6-A11D-99AD9CDBD059}" type="presOf" srcId="{B9DE9ACD-A34B-45EC-9822-49C348FFFE90}" destId="{088E8571-2439-4900-B3CA-F95F10A943E2}" srcOrd="0" destOrd="1" presId="urn:microsoft.com/office/officeart/2005/8/layout/hProcess10"/>
    <dgm:cxn modelId="{062B0AFB-14CC-4BB4-8F41-707EF6F4B9D5}" srcId="{F69613D3-704F-44C2-858D-8D192F846C51}" destId="{7C58E49F-0B2F-4709-B254-11DFF501AEE8}" srcOrd="0" destOrd="0" parTransId="{D0F22C53-C9B5-4AAD-93D6-EEE7DA60DA94}" sibTransId="{DEA8E0AC-3182-4EEA-B352-C8EFF83CD0B0}"/>
    <dgm:cxn modelId="{6C73F9FF-DF52-4A56-8EAF-0A084A828568}" type="presOf" srcId="{C8AD8563-351B-4810-996C-C7E8FF700D23}" destId="{81C64B51-9CF0-42F6-B72C-584CA39511BA}" srcOrd="1" destOrd="0" presId="urn:microsoft.com/office/officeart/2005/8/layout/hProcess10"/>
    <dgm:cxn modelId="{635079FB-C336-40FD-9BD6-D6EF238BE0CE}" type="presParOf" srcId="{DECD088C-F42C-4598-A310-2FF4E22424D1}" destId="{C54AD36E-61F9-4EBF-8F29-468BE3B18FE9}" srcOrd="0" destOrd="0" presId="urn:microsoft.com/office/officeart/2005/8/layout/hProcess10"/>
    <dgm:cxn modelId="{45280368-274F-4C13-A1B8-78DF210D0097}" type="presParOf" srcId="{C54AD36E-61F9-4EBF-8F29-468BE3B18FE9}" destId="{CD2318E5-FA13-46DA-86CA-17E6D130406A}" srcOrd="0" destOrd="0" presId="urn:microsoft.com/office/officeart/2005/8/layout/hProcess10"/>
    <dgm:cxn modelId="{0A7454EB-AD4E-4948-B444-F8D472CEE091}" type="presParOf" srcId="{C54AD36E-61F9-4EBF-8F29-468BE3B18FE9}" destId="{088E8571-2439-4900-B3CA-F95F10A943E2}" srcOrd="1" destOrd="0" presId="urn:microsoft.com/office/officeart/2005/8/layout/hProcess10"/>
    <dgm:cxn modelId="{518EBBBD-5AEC-4F7F-B845-C66BE8370739}" type="presParOf" srcId="{DECD088C-F42C-4598-A310-2FF4E22424D1}" destId="{4A2ECCD2-3527-4823-9C12-40D7FDFDCB15}" srcOrd="1" destOrd="0" presId="urn:microsoft.com/office/officeart/2005/8/layout/hProcess10"/>
    <dgm:cxn modelId="{573E7CAF-A769-41AA-900E-6E47B701EB69}" type="presParOf" srcId="{4A2ECCD2-3527-4823-9C12-40D7FDFDCB15}" destId="{81C64B51-9CF0-42F6-B72C-584CA39511BA}" srcOrd="0" destOrd="0" presId="urn:microsoft.com/office/officeart/2005/8/layout/hProcess10"/>
    <dgm:cxn modelId="{606C1A05-DDC0-4FC3-98BF-406507C5EAB3}" type="presParOf" srcId="{DECD088C-F42C-4598-A310-2FF4E22424D1}" destId="{AD703E77-C90C-4F5B-B7B6-A42B9E6109D5}" srcOrd="2" destOrd="0" presId="urn:microsoft.com/office/officeart/2005/8/layout/hProcess10"/>
    <dgm:cxn modelId="{07BF1627-1350-43F1-B7D4-3AF958AA6C03}" type="presParOf" srcId="{AD703E77-C90C-4F5B-B7B6-A42B9E6109D5}" destId="{06DB3B57-A37F-419D-BB1F-CAF95B97B083}" srcOrd="0" destOrd="0" presId="urn:microsoft.com/office/officeart/2005/8/layout/hProcess10"/>
    <dgm:cxn modelId="{74A145DD-9DD6-41B2-BE58-5EF33546B2F8}" type="presParOf" srcId="{AD703E77-C90C-4F5B-B7B6-A42B9E6109D5}" destId="{CE4D8F9B-5277-471A-A342-C63B0A3F281B}" srcOrd="1" destOrd="0" presId="urn:microsoft.com/office/officeart/2005/8/layout/hProcess10"/>
    <dgm:cxn modelId="{BB8992AA-81D0-429E-AEE1-1C43CFA51990}" type="presParOf" srcId="{DECD088C-F42C-4598-A310-2FF4E22424D1}" destId="{980665AC-56E3-48A5-ACF5-BF4D41FC0BB3}" srcOrd="3" destOrd="0" presId="urn:microsoft.com/office/officeart/2005/8/layout/hProcess10"/>
    <dgm:cxn modelId="{9E06F3E4-754B-4E69-8700-8708F5055459}" type="presParOf" srcId="{980665AC-56E3-48A5-ACF5-BF4D41FC0BB3}" destId="{26F9F85E-2FCC-40FA-9D4B-111B7A4279D6}" srcOrd="0" destOrd="0" presId="urn:microsoft.com/office/officeart/2005/8/layout/hProcess10"/>
    <dgm:cxn modelId="{09447F50-CE55-49F1-A9FD-4E5FDD0D7B2D}" type="presParOf" srcId="{DECD088C-F42C-4598-A310-2FF4E22424D1}" destId="{90BBA762-116C-4BFA-92A5-FC2840C3FB99}" srcOrd="4" destOrd="0" presId="urn:microsoft.com/office/officeart/2005/8/layout/hProcess10"/>
    <dgm:cxn modelId="{1B6B581D-B69A-4E82-809B-E84612B91322}" type="presParOf" srcId="{90BBA762-116C-4BFA-92A5-FC2840C3FB99}" destId="{8A8C7E0A-C679-4DE3-8173-45749166ADA6}" srcOrd="0" destOrd="0" presId="urn:microsoft.com/office/officeart/2005/8/layout/hProcess10"/>
    <dgm:cxn modelId="{5EE5469B-E91D-4770-B228-3569C86867E6}" type="presParOf" srcId="{90BBA762-116C-4BFA-92A5-FC2840C3FB99}" destId="{67C712DF-FD66-4335-BD30-70DD6045D018}" srcOrd="1" destOrd="0" presId="urn:microsoft.com/office/officeart/2005/8/layout/hProcess10"/>
    <dgm:cxn modelId="{3D5AF85D-FA39-4A8C-9629-FD270674736E}" type="presParOf" srcId="{DECD088C-F42C-4598-A310-2FF4E22424D1}" destId="{ED3A344D-6E55-4EF4-90C3-EF7959934FC8}" srcOrd="5" destOrd="0" presId="urn:microsoft.com/office/officeart/2005/8/layout/hProcess10"/>
    <dgm:cxn modelId="{F9729842-F226-45CE-AA11-A19EDB4B6CE4}" type="presParOf" srcId="{ED3A344D-6E55-4EF4-90C3-EF7959934FC8}" destId="{74522B12-68D3-4B53-A39A-AC1B76F2288A}" srcOrd="0" destOrd="0" presId="urn:microsoft.com/office/officeart/2005/8/layout/hProcess10"/>
    <dgm:cxn modelId="{92A290AB-EE10-44F4-8731-39B89DF21BB6}" type="presParOf" srcId="{DECD088C-F42C-4598-A310-2FF4E22424D1}" destId="{918F6EFE-9E2D-4BEC-865F-BC0103B77095}" srcOrd="6" destOrd="0" presId="urn:microsoft.com/office/officeart/2005/8/layout/hProcess10"/>
    <dgm:cxn modelId="{CD17A3FC-6482-4E98-AEED-CBB46294118B}" type="presParOf" srcId="{918F6EFE-9E2D-4BEC-865F-BC0103B77095}" destId="{7E80AB25-C8EE-42DC-A9BA-966422903C7C}" srcOrd="0" destOrd="0" presId="urn:microsoft.com/office/officeart/2005/8/layout/hProcess10"/>
    <dgm:cxn modelId="{5F986341-95BE-4D3C-9D41-A0B0A223806D}" type="presParOf" srcId="{918F6EFE-9E2D-4BEC-865F-BC0103B77095}" destId="{9C37D042-03A1-419D-ABA6-251D38845446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2318E5-FA13-46DA-86CA-17E6D130406A}">
      <dsp:nvSpPr>
        <dsp:cNvPr id="0" name=""/>
        <dsp:cNvSpPr/>
      </dsp:nvSpPr>
      <dsp:spPr>
        <a:xfrm>
          <a:off x="1388" y="729075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E8571-2439-4900-B3CA-F95F10A943E2}">
      <dsp:nvSpPr>
        <dsp:cNvPr id="0" name=""/>
        <dsp:cNvSpPr/>
      </dsp:nvSpPr>
      <dsp:spPr>
        <a:xfrm>
          <a:off x="295753" y="1814020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Numérisation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Dépôt vers dossier réseau</a:t>
          </a:r>
        </a:p>
      </dsp:txBody>
      <dsp:txXfrm>
        <a:off x="348715" y="1866982"/>
        <a:ext cx="1702317" cy="1702317"/>
      </dsp:txXfrm>
    </dsp:sp>
    <dsp:sp modelId="{4A2ECCD2-3527-4823-9C12-40D7FDFDCB15}">
      <dsp:nvSpPr>
        <dsp:cNvPr id="0" name=""/>
        <dsp:cNvSpPr/>
      </dsp:nvSpPr>
      <dsp:spPr>
        <a:xfrm>
          <a:off x="2157937" y="1415948"/>
          <a:ext cx="348307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2157937" y="1502847"/>
        <a:ext cx="243815" cy="260697"/>
      </dsp:txXfrm>
    </dsp:sp>
    <dsp:sp modelId="{06DB3B57-A37F-419D-BB1F-CAF95B97B083}">
      <dsp:nvSpPr>
        <dsp:cNvPr id="0" name=""/>
        <dsp:cNvSpPr/>
      </dsp:nvSpPr>
      <dsp:spPr>
        <a:xfrm>
          <a:off x="2804794" y="729075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4D8F9B-5277-471A-A342-C63B0A3F281B}">
      <dsp:nvSpPr>
        <dsp:cNvPr id="0" name=""/>
        <dsp:cNvSpPr/>
      </dsp:nvSpPr>
      <dsp:spPr>
        <a:xfrm>
          <a:off x="3099158" y="1814020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OCR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Interprétation du texte contenu dans le document</a:t>
          </a:r>
        </a:p>
      </dsp:txBody>
      <dsp:txXfrm>
        <a:off x="3152120" y="1866982"/>
        <a:ext cx="1702317" cy="1702317"/>
      </dsp:txXfrm>
    </dsp:sp>
    <dsp:sp modelId="{980665AC-56E3-48A5-ACF5-BF4D41FC0BB3}">
      <dsp:nvSpPr>
        <dsp:cNvPr id="0" name=""/>
        <dsp:cNvSpPr/>
      </dsp:nvSpPr>
      <dsp:spPr>
        <a:xfrm>
          <a:off x="4961342" y="1415948"/>
          <a:ext cx="348307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961342" y="1502847"/>
        <a:ext cx="243815" cy="260697"/>
      </dsp:txXfrm>
    </dsp:sp>
    <dsp:sp modelId="{8A8C7E0A-C679-4DE3-8173-45749166ADA6}">
      <dsp:nvSpPr>
        <dsp:cNvPr id="0" name=""/>
        <dsp:cNvSpPr/>
      </dsp:nvSpPr>
      <dsp:spPr>
        <a:xfrm>
          <a:off x="5608199" y="729075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C712DF-FD66-4335-BD30-70DD6045D018}">
      <dsp:nvSpPr>
        <dsp:cNvPr id="0" name=""/>
        <dsp:cNvSpPr/>
      </dsp:nvSpPr>
      <dsp:spPr>
        <a:xfrm>
          <a:off x="5902564" y="1814020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LAD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Détection du type de document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Détection du client</a:t>
          </a:r>
        </a:p>
      </dsp:txBody>
      <dsp:txXfrm>
        <a:off x="5955526" y="1866982"/>
        <a:ext cx="1702317" cy="1702317"/>
      </dsp:txXfrm>
    </dsp:sp>
    <dsp:sp modelId="{ED3A344D-6E55-4EF4-90C3-EF7959934FC8}">
      <dsp:nvSpPr>
        <dsp:cNvPr id="0" name=""/>
        <dsp:cNvSpPr/>
      </dsp:nvSpPr>
      <dsp:spPr>
        <a:xfrm>
          <a:off x="7764748" y="1415948"/>
          <a:ext cx="348307" cy="4344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7764748" y="1502847"/>
        <a:ext cx="243815" cy="260697"/>
      </dsp:txXfrm>
    </dsp:sp>
    <dsp:sp modelId="{7E80AB25-C8EE-42DC-A9BA-966422903C7C}">
      <dsp:nvSpPr>
        <dsp:cNvPr id="0" name=""/>
        <dsp:cNvSpPr/>
      </dsp:nvSpPr>
      <dsp:spPr>
        <a:xfrm>
          <a:off x="8411604" y="729075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37D042-03A1-419D-ABA6-251D38845446}">
      <dsp:nvSpPr>
        <dsp:cNvPr id="0" name=""/>
        <dsp:cNvSpPr/>
      </dsp:nvSpPr>
      <dsp:spPr>
        <a:xfrm>
          <a:off x="8705969" y="1814020"/>
          <a:ext cx="1808241" cy="1808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Indexation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Complément de saisie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Interface avec la BDD des clients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500" kern="1200" dirty="0"/>
            <a:t>Envoi vers l’ERP</a:t>
          </a:r>
        </a:p>
      </dsp:txBody>
      <dsp:txXfrm>
        <a:off x="8758931" y="1866982"/>
        <a:ext cx="1702317" cy="1702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710B5-C76D-4D85-89C2-990E037A2423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20136-A271-4151-AFAD-DA0BBBB927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10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3DF75-30D5-4F62-9C9C-41D19F4592D5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491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DAFF48-8DA4-40A9-9E37-73CF1D9CF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0C73F65-B9A4-498B-82AB-6B579ED38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858E8E-CC4E-4DEB-946F-CDA00054E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88729A-F982-484C-8628-8E2166BE0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7F5DDA-5647-45DF-B7D1-A4C0511F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33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6EC47D-B63D-43D7-BBB9-E074342D1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CC370E-FDB7-46DA-9F0C-C409D40ACC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512ABC-E77D-464E-A6AC-CCAAE3324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2B5206-F756-4423-ABAD-B5BFDC9E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EC67F-C1CD-41B4-B6C8-0FE8D7DD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71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584FAAF-46C4-47D2-97F2-29CF9A9FF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519103-6B25-41AB-83C5-BB53F52915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993F05-7F22-4987-A745-87D4F9D14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9AD18C-CA34-496D-992D-E5B25BFC4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BB4A91-550E-48FF-BCDA-99E9E828A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879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0D7E1-3381-4BCD-9E2C-AD5D77DF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5374B5-457C-48E0-B41D-E524B84AF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49CD61-D8B2-4755-94C0-51D7D174E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D0563B-F8B0-42D4-96BF-A1B7799B9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D3AB36-F55F-4C2F-9BF9-C17B4B102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26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8D20FA-933D-44F4-B1D0-BBAC56EB2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43838C-1FFC-4E37-9522-D2CA9424D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F7ABBF-D0EE-4990-9EEE-707DC481F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FA012D-0DE7-47A9-8AC1-C422942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6C5876-D93F-4759-A7D9-58F3EB25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53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0D3B5-3714-4DF3-ACBB-EF7E91BAE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07D2A5-C23A-4097-BEF4-81B2AAD0BC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9342F24-DD99-40BD-BBA6-C6F132200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2EBBCFD-F0B5-4082-BDA3-9873E2619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F95625-F064-430B-9FED-A19F29D4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1743B4-0042-4E88-88E7-B155D9004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67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2FED8C-C3C6-42EE-96FB-185897C8C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25EDCF-DB99-4ACF-B3E5-D951723FF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CD6130-3AB8-49CE-8B25-2626D1477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282237F-AE99-4720-864E-4AC95861EF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A91F077-7462-4864-A0E5-10E82AE15D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CEF3F2B-64CF-4BF0-AD43-44B10FFF8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E06DEA-B768-4C1F-B668-DE419EA89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DCC227F-B8D4-4114-8F07-395FCD90C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85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DCA6F3-6FE9-46A7-B383-01072DFEC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9418A55-DAA3-452A-B05B-3FA1ADDA2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CE02E05-84AD-4956-907F-16889405A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82B89B-8B0C-4256-93F0-2BFA61208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21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3704BB8-B405-4C03-877E-9F64677F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71FA7EA-9A76-4CB3-B3FD-5C55D5B5F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8822DE-F98C-48D3-A5F0-554540C81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88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415D9-9922-4C5E-8D10-7F8778123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39ACB5-5414-4F4A-BBFA-630126236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4B88053-497C-4017-8285-28239C1A2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BCBAD3-C493-49B9-A087-E0C743181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8C3435-9204-46D4-88EF-D9549411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595A0A-78D7-4FBA-92BC-025B4CC6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35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15432-BE0C-4501-817D-C9251A3D4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5A456E3-CE60-4F42-8403-59C82FA06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BB8505-0B06-45D8-A44D-F3A455D08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91D732-5393-4ABC-888E-08136CFCE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949BD7-9570-4239-A179-999C17DB4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038613-5D6B-4942-A5A4-549EF4419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01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ABA95FA-A843-4B30-9050-851E5FC7D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0F627E-BB9B-4D57-8C99-96E6F0E16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3467BE-5B0D-4A4C-B68F-34B0ED3F87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0FC25-7361-441B-932C-EC47AC166ACF}" type="datetimeFigureOut">
              <a:rPr lang="fr-FR" smtClean="0"/>
              <a:t>18/09/2020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C8879B-6E10-4AAB-A976-837BA351F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F6C03E-6522-4E7A-865F-59A5A3F56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C61D7-1069-48DE-A451-DB72F893A7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52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246909" y="1979013"/>
            <a:ext cx="9260378" cy="2585258"/>
          </a:xfrm>
          <a:prstGeom prst="rect">
            <a:avLst/>
          </a:prstGeom>
        </p:spPr>
        <p:txBody>
          <a:bodyPr anchor="b"/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tx1"/>
                </a:solidFill>
              </a:rPr>
              <a:t>Solution pour Fromont </a:t>
            </a:r>
            <a:r>
              <a:rPr lang="fr-FR" sz="3600" dirty="0" err="1">
                <a:solidFill>
                  <a:schemeClr val="tx1"/>
                </a:solidFill>
              </a:rPr>
              <a:t>Briens</a:t>
            </a:r>
            <a:endParaRPr lang="fr-FR" sz="3600" dirty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fr-FR" sz="2800" dirty="0">
                <a:solidFill>
                  <a:schemeClr val="tx1"/>
                </a:solidFill>
              </a:rPr>
              <a:t>Indexation semi-automatique de documents</a:t>
            </a:r>
          </a:p>
          <a:p>
            <a:pPr algn="ctr" fontAlgn="auto">
              <a:spcAft>
                <a:spcPts val="0"/>
              </a:spcAft>
              <a:defRPr/>
            </a:pPr>
            <a:endParaRPr lang="fr-FR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22438" y="5001044"/>
            <a:ext cx="7278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Proposition technique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178657" y="6301048"/>
            <a:ext cx="7173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Un pas vers la </a:t>
            </a:r>
            <a:r>
              <a:rPr lang="fr-FR" sz="1600" b="1" dirty="0">
                <a:solidFill>
                  <a:schemeClr val="bg1"/>
                </a:solidFill>
              </a:rPr>
              <a:t>transformation digitale </a:t>
            </a:r>
            <a:r>
              <a:rPr lang="fr-FR" sz="1600" dirty="0">
                <a:solidFill>
                  <a:schemeClr val="bg1"/>
                </a:solidFill>
              </a:rPr>
              <a:t>de votre entreprise…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8815" y="6393381"/>
            <a:ext cx="2096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Version 1.0 – 18/09/2020</a:t>
            </a:r>
            <a:endParaRPr lang="en-US" sz="1000" dirty="0"/>
          </a:p>
        </p:txBody>
      </p:sp>
      <p:pic>
        <p:nvPicPr>
          <p:cNvPr id="1026" name="Picture 2" descr="AGECOM - Print &amp; Transformation Digitale">
            <a:extLst>
              <a:ext uri="{FF2B5EF4-FFF2-40B4-BE49-F238E27FC236}">
                <a16:creationId xmlns:a16="http://schemas.microsoft.com/office/drawing/2014/main" id="{B9E4B823-8F59-410A-AB33-53C3D23F9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171" y="1185621"/>
            <a:ext cx="7536873" cy="196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94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1293BED-88CF-433D-9D40-057EEE28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2F96F14-5C35-4A11-A740-4BF770B9C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Capturer les flux</a:t>
            </a:r>
          </a:p>
          <a:p>
            <a:r>
              <a:rPr lang="fr-FR" dirty="0"/>
              <a:t>Capture le texte (OCR)</a:t>
            </a:r>
          </a:p>
          <a:p>
            <a:r>
              <a:rPr lang="fr-FR" dirty="0"/>
              <a:t>Dispatcher les documents</a:t>
            </a:r>
          </a:p>
          <a:p>
            <a:r>
              <a:rPr lang="fr-FR" dirty="0"/>
              <a:t>Permettre l’indexation</a:t>
            </a:r>
          </a:p>
          <a:p>
            <a:r>
              <a:rPr lang="fr-FR" dirty="0"/>
              <a:t>Transmettre vers l’ERP </a:t>
            </a:r>
            <a:r>
              <a:rPr lang="fr-FR" dirty="0" err="1"/>
              <a:t>DLex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40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1293BED-88CF-433D-9D40-057EEE28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Flux – version mutualisée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AFFC39D8-F483-4B07-8F74-DFAADF7E3F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827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0274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D8D2649-5411-4521-B786-36B72158E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740" y="802955"/>
            <a:ext cx="4766330" cy="1454051"/>
          </a:xfrm>
        </p:spPr>
        <p:txBody>
          <a:bodyPr>
            <a:normAutofit/>
          </a:bodyPr>
          <a:lstStyle/>
          <a:p>
            <a:r>
              <a:rPr lang="fr-FR" sz="3600">
                <a:solidFill>
                  <a:srgbClr val="000000"/>
                </a:solidFill>
              </a:rPr>
              <a:t>Récupération et distribution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283762-918E-4D12-AAA0-80B6DE27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99206"/>
            <a:ext cx="5174673" cy="1164300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09177F-62CF-4856-BDD9-0A945A64E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072" y="2421683"/>
            <a:ext cx="4765949" cy="3353476"/>
          </a:xfrm>
        </p:spPr>
        <p:txBody>
          <a:bodyPr anchor="t">
            <a:normAutofit/>
          </a:bodyPr>
          <a:lstStyle/>
          <a:p>
            <a:r>
              <a:rPr lang="fr-FR" sz="1800" dirty="0">
                <a:solidFill>
                  <a:srgbClr val="000000"/>
                </a:solidFill>
              </a:rPr>
              <a:t>Trois canaux d’entrée</a:t>
            </a:r>
          </a:p>
          <a:p>
            <a:pPr lvl="1"/>
            <a:r>
              <a:rPr lang="fr-FR" sz="1800" dirty="0">
                <a:solidFill>
                  <a:srgbClr val="000000"/>
                </a:solidFill>
              </a:rPr>
              <a:t>Scan/MFP</a:t>
            </a:r>
          </a:p>
          <a:p>
            <a:pPr lvl="1"/>
            <a:r>
              <a:rPr lang="fr-FR" sz="1800" dirty="0">
                <a:solidFill>
                  <a:srgbClr val="000000"/>
                </a:solidFill>
              </a:rPr>
              <a:t>Téléchargement, depuis le portail</a:t>
            </a:r>
          </a:p>
          <a:p>
            <a:pPr lvl="1"/>
            <a:r>
              <a:rPr lang="fr-FR" sz="1800" dirty="0">
                <a:solidFill>
                  <a:srgbClr val="000000"/>
                </a:solidFill>
              </a:rPr>
              <a:t>Email, connecteur IMAP (OPTION)</a:t>
            </a:r>
          </a:p>
          <a:p>
            <a:pPr lvl="1"/>
            <a:endParaRPr lang="fr-FR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92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38229B9-BF73-4051-94A8-153AD9EE6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740" y="802955"/>
            <a:ext cx="4766330" cy="1454051"/>
          </a:xfrm>
        </p:spPr>
        <p:txBody>
          <a:bodyPr>
            <a:normAutofit/>
          </a:bodyPr>
          <a:lstStyle/>
          <a:p>
            <a:r>
              <a:rPr lang="fr-FR" sz="3600">
                <a:solidFill>
                  <a:srgbClr val="000000"/>
                </a:solidFill>
              </a:rPr>
              <a:t>Indexation</a:t>
            </a:r>
          </a:p>
        </p:txBody>
      </p:sp>
      <p:sp>
        <p:nvSpPr>
          <p:cNvPr id="25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3235008-5917-4437-8D2F-311449ADC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28" y="2710236"/>
            <a:ext cx="4142232" cy="2361072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504DE0-100A-4268-B108-722CD5870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072" y="2421683"/>
            <a:ext cx="4765949" cy="3353476"/>
          </a:xfrm>
        </p:spPr>
        <p:txBody>
          <a:bodyPr anchor="t">
            <a:normAutofit/>
          </a:bodyPr>
          <a:lstStyle/>
          <a:p>
            <a:r>
              <a:rPr lang="fr-FR" sz="1800" dirty="0">
                <a:solidFill>
                  <a:srgbClr val="000000"/>
                </a:solidFill>
              </a:rPr>
              <a:t>Interrogation de la base des clients</a:t>
            </a:r>
          </a:p>
          <a:p>
            <a:r>
              <a:rPr lang="fr-FR" sz="1800" dirty="0">
                <a:solidFill>
                  <a:srgbClr val="000000"/>
                </a:solidFill>
              </a:rPr>
              <a:t>Classement des documents (liste à deux niveaux)</a:t>
            </a:r>
          </a:p>
          <a:p>
            <a:endParaRPr lang="fr-FR" sz="1800" dirty="0">
              <a:solidFill>
                <a:srgbClr val="000000"/>
              </a:solidFill>
            </a:endParaRPr>
          </a:p>
          <a:p>
            <a:endParaRPr lang="fr-FR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</a:rPr>
              <a:t>Les information extraites par la LAD permettent une pré-saisie du formulaire. Si toutes les informations sont détecté, il n’est pas nécessaire de proposer en indexation (vérification) le document, avant envoi à l’ERP.</a:t>
            </a:r>
          </a:p>
          <a:p>
            <a:endParaRPr lang="fr-FR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25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6CDC51-8D27-4BF4-AB33-7D5905E8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4FB90F3-DFB9-42D4-B851-120249962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08AF3F9-3E8A-4510-A52B-19FA43383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5145024" cy="1454051"/>
          </a:xfrm>
        </p:spPr>
        <p:txBody>
          <a:bodyPr>
            <a:normAutofit/>
          </a:bodyPr>
          <a:lstStyle/>
          <a:p>
            <a:r>
              <a:rPr lang="fr-FR" sz="4000">
                <a:solidFill>
                  <a:srgbClr val="000000"/>
                </a:solidFill>
              </a:rPr>
              <a:t>Backoffice</a:t>
            </a: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id="{DF4CE22F-8463-44F2-BE50-65D9B503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88720" y="0"/>
            <a:ext cx="3762182" cy="2258435"/>
          </a:xfrm>
          <a:custGeom>
            <a:avLst/>
            <a:gdLst>
              <a:gd name="connsiteX0" fmla="*/ 39946 w 3960192"/>
              <a:gd name="connsiteY0" fmla="*/ 0 h 2377300"/>
              <a:gd name="connsiteX1" fmla="*/ 3920247 w 3960192"/>
              <a:gd name="connsiteY1" fmla="*/ 0 h 2377300"/>
              <a:gd name="connsiteX2" fmla="*/ 3949969 w 3960192"/>
              <a:gd name="connsiteY2" fmla="*/ 194751 h 2377300"/>
              <a:gd name="connsiteX3" fmla="*/ 3960192 w 3960192"/>
              <a:gd name="connsiteY3" fmla="*/ 397204 h 2377300"/>
              <a:gd name="connsiteX4" fmla="*/ 1980096 w 3960192"/>
              <a:gd name="connsiteY4" fmla="*/ 2377300 h 2377300"/>
              <a:gd name="connsiteX5" fmla="*/ 0 w 3960192"/>
              <a:gd name="connsiteY5" fmla="*/ 397204 h 2377300"/>
              <a:gd name="connsiteX6" fmla="*/ 10224 w 3960192"/>
              <a:gd name="connsiteY6" fmla="*/ 194751 h 237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377300">
                <a:moveTo>
                  <a:pt x="39946" y="0"/>
                </a:moveTo>
                <a:lnTo>
                  <a:pt x="3920247" y="0"/>
                </a:lnTo>
                <a:lnTo>
                  <a:pt x="3949969" y="194751"/>
                </a:lnTo>
                <a:cubicBezTo>
                  <a:pt x="3956729" y="261316"/>
                  <a:pt x="3960192" y="328856"/>
                  <a:pt x="3960192" y="397204"/>
                </a:cubicBezTo>
                <a:cubicBezTo>
                  <a:pt x="3960192" y="1490781"/>
                  <a:pt x="3073673" y="2377300"/>
                  <a:pt x="1980096" y="2377300"/>
                </a:cubicBezTo>
                <a:cubicBezTo>
                  <a:pt x="886519" y="2377300"/>
                  <a:pt x="0" y="1490781"/>
                  <a:pt x="0" y="397204"/>
                </a:cubicBezTo>
                <a:cubicBezTo>
                  <a:pt x="0" y="328856"/>
                  <a:pt x="3463" y="261316"/>
                  <a:pt x="10224" y="194751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1C95795-FA99-4B04-8156-0F19546A18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423"/>
          <a:stretch/>
        </p:blipFill>
        <p:spPr>
          <a:xfrm>
            <a:off x="6980209" y="226863"/>
            <a:ext cx="2922327" cy="1278387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68DE4B-03D4-45C2-BA15-F183D7E6A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5145024" cy="3639289"/>
          </a:xfrm>
        </p:spPr>
        <p:txBody>
          <a:bodyPr anchor="ctr">
            <a:normAutofit/>
          </a:bodyPr>
          <a:lstStyle/>
          <a:p>
            <a:r>
              <a:rPr lang="fr-FR" sz="2000" dirty="0">
                <a:solidFill>
                  <a:srgbClr val="000000"/>
                </a:solidFill>
              </a:rPr>
              <a:t>Gestion des utilisateurs</a:t>
            </a:r>
          </a:p>
          <a:p>
            <a:r>
              <a:rPr lang="fr-FR" sz="2000" dirty="0">
                <a:solidFill>
                  <a:srgbClr val="000000"/>
                </a:solidFill>
              </a:rPr>
              <a:t>Le référentiel des clients peut être une base MSSQL ou MySQL externe, ou il est possible de l’alimenter la base locale par fichier CSV</a:t>
            </a:r>
          </a:p>
          <a:p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18" name="Freeform 67">
            <a:extLst>
              <a:ext uri="{FF2B5EF4-FFF2-40B4-BE49-F238E27FC236}">
                <a16:creationId xmlns:a16="http://schemas.microsoft.com/office/drawing/2014/main" id="{3FA1383B-2709-4E36-8FF8-7A737213B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7503" y="3006774"/>
            <a:ext cx="4734497" cy="3851226"/>
          </a:xfrm>
          <a:custGeom>
            <a:avLst/>
            <a:gdLst>
              <a:gd name="connsiteX0" fmla="*/ 2718646 w 4647408"/>
              <a:gd name="connsiteY0" fmla="*/ 0 h 3780384"/>
              <a:gd name="connsiteX1" fmla="*/ 4641019 w 4647408"/>
              <a:gd name="connsiteY1" fmla="*/ 796273 h 3780384"/>
              <a:gd name="connsiteX2" fmla="*/ 4647408 w 4647408"/>
              <a:gd name="connsiteY2" fmla="*/ 803303 h 3780384"/>
              <a:gd name="connsiteX3" fmla="*/ 4647408 w 4647408"/>
              <a:gd name="connsiteY3" fmla="*/ 3780384 h 3780384"/>
              <a:gd name="connsiteX4" fmla="*/ 215340 w 4647408"/>
              <a:gd name="connsiteY4" fmla="*/ 3780384 h 3780384"/>
              <a:gd name="connsiteX5" fmla="*/ 213645 w 4647408"/>
              <a:gd name="connsiteY5" fmla="*/ 3776866 h 3780384"/>
              <a:gd name="connsiteX6" fmla="*/ 0 w 4647408"/>
              <a:gd name="connsiteY6" fmla="*/ 2718646 h 3780384"/>
              <a:gd name="connsiteX7" fmla="*/ 2718646 w 4647408"/>
              <a:gd name="connsiteY7" fmla="*/ 0 h 378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47408" h="3780384">
                <a:moveTo>
                  <a:pt x="2718646" y="0"/>
                </a:moveTo>
                <a:cubicBezTo>
                  <a:pt x="3469379" y="0"/>
                  <a:pt x="4149041" y="304295"/>
                  <a:pt x="4641019" y="796273"/>
                </a:cubicBezTo>
                <a:lnTo>
                  <a:pt x="4647408" y="803303"/>
                </a:lnTo>
                <a:lnTo>
                  <a:pt x="4647408" y="3780384"/>
                </a:lnTo>
                <a:lnTo>
                  <a:pt x="215340" y="3780384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E42D5E-1D49-4F54-85FC-B87D73BAE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076" y="4063594"/>
            <a:ext cx="3428850" cy="240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22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8AF3F9-3E8A-4510-A52B-19FA43383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Transmission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68DE4B-03D4-45C2-BA15-F183D7E6A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Dépôt d’un fichier, nommé selon la règle souhaitée, sur un répertoire réseau</a:t>
            </a:r>
          </a:p>
          <a:p>
            <a:pPr lvl="1"/>
            <a:endParaRPr lang="fr-FR" dirty="0"/>
          </a:p>
          <a:p>
            <a:r>
              <a:rPr lang="fr-FR" dirty="0"/>
              <a:t>Possibilité d’intégration par Web Service REST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155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B5FEC2344FF84F95FF239B9B99E262" ma:contentTypeVersion="10" ma:contentTypeDescription="Crée un document." ma:contentTypeScope="" ma:versionID="b981c5170744e010617f28d710847902">
  <xsd:schema xmlns:xsd="http://www.w3.org/2001/XMLSchema" xmlns:xs="http://www.w3.org/2001/XMLSchema" xmlns:p="http://schemas.microsoft.com/office/2006/metadata/properties" xmlns:ns3="2ca4a4db-4e36-448f-afd7-b2b60c62738a" targetNamespace="http://schemas.microsoft.com/office/2006/metadata/properties" ma:root="true" ma:fieldsID="5c465c4852f2d6b11fb6d25d7fc27283" ns3:_="">
    <xsd:import namespace="2ca4a4db-4e36-448f-afd7-b2b60c6273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a4a4db-4e36-448f-afd7-b2b60c6273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E37033-45C1-4F24-B687-1EA1CA81901F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  <ds:schemaRef ds:uri="2ca4a4db-4e36-448f-afd7-b2b60c62738a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A2976F6-3E64-4771-BB18-860FD44795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a4a4db-4e36-448f-afd7-b2b60c6273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2F857F-AC29-4D36-8D68-3892B31527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209</Words>
  <Application>Microsoft Office PowerPoint</Application>
  <PresentationFormat>Grand écran</PresentationFormat>
  <Paragraphs>43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Objectif</vt:lpstr>
      <vt:lpstr>Flux – version mutualisée</vt:lpstr>
      <vt:lpstr>Récupération et distribution</vt:lpstr>
      <vt:lpstr>Indexation</vt:lpstr>
      <vt:lpstr>Backoffice</vt:lpstr>
      <vt:lpstr>Transmission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Portail santé</dc:title>
  <dc:creator>Oscar</dc:creator>
  <cp:lastModifiedBy>Oscar</cp:lastModifiedBy>
  <cp:revision>3</cp:revision>
  <dcterms:created xsi:type="dcterms:W3CDTF">2020-07-09T12:13:08Z</dcterms:created>
  <dcterms:modified xsi:type="dcterms:W3CDTF">2020-09-18T20:21:54Z</dcterms:modified>
</cp:coreProperties>
</file>